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20BC-A1BD-40A7-9628-A0DBF1E8AF35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35F25-F9B9-4543-AAF9-3D1307AF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39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420BC-A1BD-40A7-9628-A0DBF1E8AF35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35F25-F9B9-4543-AAF9-3D1307AF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6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6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46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36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61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DSFRS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Ceri Henkus</dc:creator>
  <cp:lastModifiedBy>Simon Clews</cp:lastModifiedBy>
  <cp:revision>2</cp:revision>
  <dcterms:created xsi:type="dcterms:W3CDTF">2020-07-20T10:57:13Z</dcterms:created>
  <dcterms:modified xsi:type="dcterms:W3CDTF">2020-07-23T15:31:40Z</dcterms:modified>
</cp:coreProperties>
</file>